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67" r:id="rId6"/>
    <p:sldId id="264" r:id="rId7"/>
    <p:sldId id="259" r:id="rId8"/>
    <p:sldId id="266" r:id="rId9"/>
    <p:sldId id="261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F174F-953F-43D3-B2BE-25C696F0C376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3F6B-348E-4416-9F3D-A320B8C6FD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1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8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1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10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9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16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76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89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16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57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25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3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1042-A531-4420-9D4A-33F8706F7C2A}" type="datetimeFigureOut">
              <a:rPr lang="nb-NO" smtClean="0"/>
              <a:t>07.09.2017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3377-8D03-4D43-B601-70490E3B45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1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358" y="5733256"/>
            <a:ext cx="9143999" cy="821953"/>
          </a:xfrm>
        </p:spPr>
        <p:txBody>
          <a:bodyPr>
            <a:normAutofit/>
          </a:bodyPr>
          <a:lstStyle/>
          <a:p>
            <a:r>
              <a:rPr lang="nb-NO" sz="3600" dirty="0" smtClean="0"/>
              <a:t>Henrik Ibsen: EN FOLKEFIENDE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396535" cy="72008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nb-NO" sz="260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nb-NO" sz="3000" dirty="0" smtClean="0"/>
              <a:t>Bilder og fakta til bruk sammen med undervisningsopplegget</a:t>
            </a:r>
            <a:endParaRPr lang="nb-NO" sz="3000" dirty="0"/>
          </a:p>
        </p:txBody>
      </p:sp>
      <p:pic>
        <p:nvPicPr>
          <p:cNvPr id="6" name="Bilde 5" descr="ny dra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68552" cy="580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5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76671"/>
            <a:ext cx="4154162" cy="615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24136"/>
          </a:xfrm>
        </p:spPr>
        <p:txBody>
          <a:bodyPr>
            <a:normAutofit fontScale="90000"/>
          </a:bodyPr>
          <a:lstStyle/>
          <a:p>
            <a:r>
              <a:rPr lang="nb-NO" sz="3100" dirty="0" smtClean="0"/>
              <a:t>En folkefiende </a:t>
            </a:r>
            <a:r>
              <a:rPr lang="nb-NO" sz="3100" dirty="0"/>
              <a:t>ble skrevet av </a:t>
            </a:r>
            <a:r>
              <a:rPr lang="nb-NO" sz="3100" dirty="0">
                <a:solidFill>
                  <a:srgbClr val="FF0000"/>
                </a:solidFill>
              </a:rPr>
              <a:t>Norges mest berømte forfatter </a:t>
            </a:r>
            <a:r>
              <a:rPr lang="nb-NO" sz="3100" dirty="0"/>
              <a:t>og dramatiker, </a:t>
            </a:r>
            <a:r>
              <a:rPr lang="nb-NO" sz="3100" dirty="0">
                <a:solidFill>
                  <a:srgbClr val="FF0000"/>
                </a:solidFill>
              </a:rPr>
              <a:t>Henrik Ibsen </a:t>
            </a:r>
            <a:r>
              <a:rPr lang="nb-NO" sz="3100" dirty="0"/>
              <a:t>(1828 - 1906), </a:t>
            </a:r>
            <a:r>
              <a:rPr lang="nb-NO" sz="3100" dirty="0" smtClean="0"/>
              <a:t>i 1882</a:t>
            </a:r>
            <a:r>
              <a:rPr lang="nb-NO" sz="2400" dirty="0" smtClean="0"/>
              <a:t>.  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4" name="Plassholder for innhold 3" descr="http://media4.picsearch.com/is?rI4bYVsDUNn6HgSxe7oWqDNSmvksKa6Qkg71EJtdJfU&amp;height=34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7180"/>
            <a:ext cx="3744416" cy="435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312368" cy="448473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987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Ibsens håndskrevne originalmanus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En folkefiende ble en stor suksess da det ble satt opp både i Oslo på Nasjonalteateret og i Bergen på Den nasjonale scene allerede året etter i 1883.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9411"/>
            <a:ext cx="3168352" cy="45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Sosialt samvær hos Stockmann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4596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948264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Foto: Stig Håvard Dirdal 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C:\Users\Aud\Pictures\En folkefiende\_DTX7812Uredigert_SHDir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33895" cy="69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796136" y="64886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Foto: Stig Håvard Dirdal 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9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Litt fakta om Ibsen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En kort introduksjon: </a:t>
            </a:r>
          </a:p>
          <a:p>
            <a:r>
              <a:rPr lang="nb-NO" dirty="0"/>
              <a:t>Læreren viser bildet av Henrik Ibsen (PP </a:t>
            </a:r>
            <a:r>
              <a:rPr lang="nb-NO" dirty="0" smtClean="0"/>
              <a:t>bilde) </a:t>
            </a:r>
            <a:r>
              <a:rPr lang="nb-NO" dirty="0"/>
              <a:t>– og spør: Kjenner dere igjen denne mannen? Hva han er kjent for osv., og får gjennom elevenes svar og egen fortelling </a:t>
            </a:r>
            <a:r>
              <a:rPr lang="nb-NO" dirty="0" smtClean="0"/>
              <a:t>(se slide til slutt i PP) fram </a:t>
            </a:r>
            <a:r>
              <a:rPr lang="nb-NO" dirty="0"/>
              <a:t>at: </a:t>
            </a:r>
          </a:p>
          <a:p>
            <a:r>
              <a:rPr lang="nb-NO" dirty="0" smtClean="0"/>
              <a:t>Det </a:t>
            </a:r>
            <a:r>
              <a:rPr lang="nb-NO" dirty="0"/>
              <a:t>er Henrik Ibsen, en norsk verdenskjent forfatter (som ble født i Skien i 1828 og døde i Oslo i 1906, 78 år gammel)</a:t>
            </a:r>
          </a:p>
          <a:p>
            <a:r>
              <a:rPr lang="nb-NO" dirty="0" smtClean="0"/>
              <a:t>Ibsen </a:t>
            </a:r>
            <a:r>
              <a:rPr lang="nb-NO" dirty="0"/>
              <a:t>skrev 25 skuespill som i tidsrommet 1850 – 1899, det blir i snitt et skuespill annet hvert år.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Hans </a:t>
            </a:r>
            <a:r>
              <a:rPr lang="nb-NO" dirty="0">
                <a:solidFill>
                  <a:srgbClr val="FF0000"/>
                </a:solidFill>
              </a:rPr>
              <a:t>aller mest kjente skuespill spilles den dag i dag over hele verden på alle slags språk.</a:t>
            </a:r>
            <a:r>
              <a:rPr lang="nb-NO" dirty="0"/>
              <a:t> De er Peer Gynt, Et dukkehjem, Vildanden, (Brand, Gjengangere, Fruen fra havet og Hedda Gabler). </a:t>
            </a:r>
            <a:r>
              <a:rPr lang="nb-NO" dirty="0" smtClean="0"/>
              <a:t>En folkefiende ble en suksess og ofte spilt i Ibsens levetid. 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25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Ett av 69 Ibsen sitat på fortauene i Oslo sentrum</a:t>
            </a:r>
            <a:endParaRPr lang="nb-NO" sz="3200" dirty="0"/>
          </a:p>
        </p:txBody>
      </p:sp>
      <p:pic>
        <p:nvPicPr>
          <p:cNvPr id="4" name="Plassholder for innhold 3" descr="https://upload.wikimedia.org/wikipedia/commons/thumb/f/ff/Ibsen_sitat.jpg/250px-Ibsen_sita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7965"/>
            <a:ext cx="2286000" cy="117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931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>
                <a:solidFill>
                  <a:srgbClr val="FF0000"/>
                </a:solidFill>
              </a:rPr>
              <a:t>Læreren </a:t>
            </a:r>
            <a:r>
              <a:rPr lang="nb-NO" sz="3600" dirty="0">
                <a:solidFill>
                  <a:srgbClr val="FF0000"/>
                </a:solidFill>
              </a:rPr>
              <a:t>forteller/får i gang en dialog med elevene om f.eks. (velg det du vil ha med):</a:t>
            </a:r>
            <a:r>
              <a:rPr lang="nb-NO" dirty="0">
                <a:solidFill>
                  <a:srgbClr val="FF0000"/>
                </a:solidFill>
              </a:rPr>
              <a:t/>
            </a:r>
            <a:br>
              <a:rPr lang="nb-NO" dirty="0">
                <a:solidFill>
                  <a:srgbClr val="FF0000"/>
                </a:solidFill>
              </a:rPr>
            </a:b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nb-NO" sz="3400" dirty="0"/>
              <a:t>Når levde Ibsen? Hvor mange dramaer skrev han? (25) Når kom det første? (</a:t>
            </a:r>
            <a:r>
              <a:rPr lang="nb-NO" sz="3400" dirty="0" smtClean="0"/>
              <a:t>1850</a:t>
            </a:r>
            <a:r>
              <a:rPr lang="nb-NO" sz="3400" dirty="0"/>
              <a:t>) Når det siste? (1899). </a:t>
            </a:r>
            <a:endParaRPr lang="nb-NO" sz="3400" dirty="0" smtClean="0"/>
          </a:p>
          <a:p>
            <a:r>
              <a:rPr lang="nb-NO" sz="3400" dirty="0" smtClean="0"/>
              <a:t>Han </a:t>
            </a:r>
            <a:r>
              <a:rPr lang="nb-NO" sz="3400" dirty="0"/>
              <a:t>skrev altså 25 dramaer på </a:t>
            </a:r>
            <a:r>
              <a:rPr lang="nb-NO" sz="3400" dirty="0" smtClean="0"/>
              <a:t>ca. </a:t>
            </a:r>
            <a:r>
              <a:rPr lang="nb-NO" sz="3400" dirty="0"/>
              <a:t>50 år, hvor mange blir det i snitt hvert år? </a:t>
            </a:r>
            <a:endParaRPr lang="nb-NO" sz="3400" dirty="0" smtClean="0"/>
          </a:p>
          <a:p>
            <a:r>
              <a:rPr lang="nb-NO" sz="3400" dirty="0" smtClean="0"/>
              <a:t>Om </a:t>
            </a:r>
            <a:r>
              <a:rPr lang="nb-NO" sz="3400" dirty="0"/>
              <a:t>hans historiske periode og om hans samtidsdramaperiode, og hva som kjennetegner hver av dem. Hans mest kjente skuespill hører alle til de vi kaller </a:t>
            </a:r>
            <a:r>
              <a:rPr lang="nb-NO" sz="3400" i="1" dirty="0"/>
              <a:t>samtidsdramaene, </a:t>
            </a:r>
            <a:r>
              <a:rPr lang="nb-NO" sz="3400" dirty="0"/>
              <a:t>det vil si at de tar opp temaer og konflikter fra tiden Ibsen levde i, fra hans samtid. </a:t>
            </a:r>
            <a:endParaRPr lang="nb-NO" sz="3400" dirty="0" smtClean="0"/>
          </a:p>
          <a:p>
            <a:r>
              <a:rPr lang="nb-NO" sz="3400" dirty="0" smtClean="0">
                <a:solidFill>
                  <a:srgbClr val="FF0000"/>
                </a:solidFill>
              </a:rPr>
              <a:t>En folkefiende var en reaksjon på motstanden og skandalen rundt stykket Gjengangere (1881).</a:t>
            </a:r>
          </a:p>
          <a:p>
            <a:r>
              <a:rPr lang="nb-NO" sz="3400" dirty="0" smtClean="0"/>
              <a:t>Hans </a:t>
            </a:r>
            <a:r>
              <a:rPr lang="nb-NO" sz="3400" dirty="0"/>
              <a:t>tidligste verk er kalt historiske spill fordi her hentet ideene fra historien. I alt skrev han 16 samtidsdramaer – 16 dramaer som han trengte ideer, temaer og konfliktsituasjoner til. Hvor fikk Ibsen mon tro sine ideer i fra? Hvor fikk han ideen(e) til å skrive </a:t>
            </a:r>
            <a:r>
              <a:rPr lang="nb-NO" sz="3400" dirty="0" smtClean="0"/>
              <a:t>En folkefiende fra</a:t>
            </a:r>
            <a:r>
              <a:rPr lang="nb-NO" sz="3400" dirty="0"/>
              <a:t>? </a:t>
            </a:r>
            <a:r>
              <a:rPr lang="nb-NO" sz="3400" dirty="0" smtClean="0"/>
              <a:t>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Aud Berggraf Sæbø  aud.b.sebo@uis.no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6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418</Words>
  <Application>Microsoft Office PowerPoint</Application>
  <PresentationFormat>Skjermfremvisning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Henrik Ibsen: EN FOLKEFIENDE</vt:lpstr>
      <vt:lpstr>PowerPoint-presentasjon</vt:lpstr>
      <vt:lpstr>En folkefiende ble skrevet av Norges mest berømte forfatter og dramatiker, Henrik Ibsen (1828 - 1906), i 1882.   </vt:lpstr>
      <vt:lpstr>Ibsens håndskrevne originalmanus</vt:lpstr>
      <vt:lpstr>Sosialt samvær hos Stockmann</vt:lpstr>
      <vt:lpstr>PowerPoint-presentasjon</vt:lpstr>
      <vt:lpstr>Litt fakta om Ibsen</vt:lpstr>
      <vt:lpstr>Ett av 69 Ibsen sitat på fortauene i Oslo sentrum</vt:lpstr>
      <vt:lpstr> Læreren forteller/får i gang en dialog med elevene om f.eks. (velg det du vil ha med):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Henrik Ibsen ET DUKKEHJEM</dc:title>
  <dc:creator>Aud</dc:creator>
  <cp:lastModifiedBy>Aud</cp:lastModifiedBy>
  <cp:revision>22</cp:revision>
  <dcterms:created xsi:type="dcterms:W3CDTF">2016-01-28T17:19:29Z</dcterms:created>
  <dcterms:modified xsi:type="dcterms:W3CDTF">2017-09-07T12:03:56Z</dcterms:modified>
</cp:coreProperties>
</file>